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222" y="-16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13.12.2021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на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поиск инновационных решений в части применения современных систем ресурсосбережения локомотивов</a:t>
            </a: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12038</TotalTime>
  <Words>322</Words>
  <Application>Microsoft Office PowerPoint</Application>
  <PresentationFormat>Экран (16:9)</PresentationFormat>
  <Paragraphs>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KaryukinIS</cp:lastModifiedBy>
  <cp:revision>778</cp:revision>
  <cp:lastPrinted>2018-07-13T09:22:19Z</cp:lastPrinted>
  <dcterms:created xsi:type="dcterms:W3CDTF">2017-10-02T15:24:46Z</dcterms:created>
  <dcterms:modified xsi:type="dcterms:W3CDTF">2021-12-13T11:31:53Z</dcterms:modified>
</cp:coreProperties>
</file>