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1434" y="-504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21.12.2021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/>
            </a:r>
            <a:b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12038</TotalTime>
  <Words>322</Words>
  <Application>Microsoft Office PowerPoint</Application>
  <PresentationFormat>Экран (16:9)</PresentationFormat>
  <Paragraphs>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cir_isaeva</cp:lastModifiedBy>
  <cp:revision>779</cp:revision>
  <cp:lastPrinted>2018-07-13T09:22:19Z</cp:lastPrinted>
  <dcterms:created xsi:type="dcterms:W3CDTF">2017-10-02T15:24:46Z</dcterms:created>
  <dcterms:modified xsi:type="dcterms:W3CDTF">2021-12-21T10:39:47Z</dcterms:modified>
</cp:coreProperties>
</file>