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25" d="100"/>
          <a:sy n="125" d="100"/>
        </p:scale>
        <p:origin x="-1530" y="-58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24.11.2022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  <a:b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на поиск инновационных решений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по внедрению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автоматизированного кондуктора для проведения сварочных работ при изготовлении металлических стоек опор контактной сети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12034</TotalTime>
  <Words>322</Words>
  <Application>Microsoft Office PowerPoint</Application>
  <PresentationFormat>Экран (16:9)</PresentationFormat>
  <Paragraphs>80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cir_brazhnikovaes</cp:lastModifiedBy>
  <cp:revision>775</cp:revision>
  <cp:lastPrinted>2018-07-13T09:22:19Z</cp:lastPrinted>
  <dcterms:created xsi:type="dcterms:W3CDTF">2017-10-02T15:24:46Z</dcterms:created>
  <dcterms:modified xsi:type="dcterms:W3CDTF">2022-11-24T06:04:26Z</dcterms:modified>
</cp:coreProperties>
</file>